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08" r:id="rId3"/>
    <p:sldMasterId id="214748372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664" y="-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485DD8C-5AC2-402A-B2B4-5FBBEAF1234C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C1B931-123E-4038-905A-36291D67AEDA}" type="slidenum">
              <a:rPr lang="ru-RU" smtClean="0"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ПАБЛО\Desktop\image_2024-01-19_17-11-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642918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i="1" dirty="0" smtClean="0"/>
              <a:t>Caves of Siberia</a:t>
            </a:r>
            <a:endParaRPr lang="ru-RU" sz="7200" b="1" i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43174" y="2071678"/>
            <a:ext cx="3786214" cy="614370"/>
          </a:xfrm>
        </p:spPr>
        <p:txBody>
          <a:bodyPr>
            <a:normAutofit/>
          </a:bodyPr>
          <a:lstStyle/>
          <a:p>
            <a:pPr algn="l"/>
            <a:r>
              <a:rPr lang="ru-RU" sz="1400" b="1" i="1" dirty="0" smtClean="0">
                <a:solidFill>
                  <a:schemeClr val="tx1"/>
                </a:solidFill>
              </a:rPr>
              <a:t>Автор: Скороходов Д. В</a:t>
            </a:r>
            <a:r>
              <a:rPr lang="ru-RU" sz="1400" dirty="0" smtClean="0">
                <a:solidFill>
                  <a:schemeClr val="tx1"/>
                </a:solidFill>
              </a:rPr>
              <a:t>., </a:t>
            </a:r>
            <a:r>
              <a:rPr lang="ru-RU" sz="1400" b="1" i="1" dirty="0" smtClean="0">
                <a:solidFill>
                  <a:schemeClr val="tx1"/>
                </a:solidFill>
              </a:rPr>
              <a:t>Матвей Полупанов</a:t>
            </a:r>
            <a:endParaRPr lang="ru-RU" sz="14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ПАБЛО\Desktop\image_2024-01-19_17-24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143436" y="4357682"/>
            <a:ext cx="7215270" cy="5000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1" name="Picture 3" descr="C:\Users\ПАБЛО\Desktop\image_2024-01-19_17-24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5822133" y="4357682"/>
            <a:ext cx="6643734" cy="5000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43042" y="1428736"/>
            <a:ext cx="6643734" cy="3500462"/>
          </a:xfrm>
        </p:spPr>
        <p:txBody>
          <a:bodyPr>
            <a:no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Идея нашего проекта заключается в простой механике: добыча ресурсов.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Интересной особенностью игры стали улучшение навыков персонажа и пиксельная графика.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ru-RU" sz="2000" dirty="0" smtClean="0">
                <a:latin typeface="+mn-lt"/>
              </a:rPr>
              <a:t>Проект на </a:t>
            </a:r>
            <a:r>
              <a:rPr lang="ru-RU" sz="2000" dirty="0" err="1" smtClean="0">
                <a:latin typeface="+mn-lt"/>
              </a:rPr>
              <a:t>PyGame</a:t>
            </a:r>
            <a:r>
              <a:rPr lang="ru-RU" sz="2000" dirty="0" smtClean="0">
                <a:latin typeface="+mn-lt"/>
              </a:rPr>
              <a:t> был написан в учебных целях и принёс много опыта по разработке игр.</a:t>
            </a:r>
            <a:br>
              <a:rPr lang="ru-RU" sz="2000" dirty="0" smtClean="0">
                <a:latin typeface="+mn-lt"/>
              </a:rPr>
            </a:br>
            <a:endParaRPr lang="ru-RU" sz="2000" dirty="0">
              <a:latin typeface="+mn-lt"/>
            </a:endParaRPr>
          </a:p>
        </p:txBody>
      </p:sp>
      <p:pic>
        <p:nvPicPr>
          <p:cNvPr id="2050" name="Picture 2" descr="C:\Users\ПАБЛО\Desktop\image_2024-01-19_17-21-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85728"/>
            <a:ext cx="1792926" cy="178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 flipV="1">
            <a:off x="10072726" y="4643446"/>
            <a:ext cx="1493821" cy="166055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72066" y="285728"/>
            <a:ext cx="3714776" cy="2786082"/>
          </a:xfrm>
        </p:spPr>
        <p:txBody>
          <a:bodyPr anchor="ctr"/>
          <a:lstStyle/>
          <a:p>
            <a:pPr algn="ctr"/>
            <a:r>
              <a:rPr lang="ru-RU" b="1" u="sng" dirty="0" smtClean="0">
                <a:solidFill>
                  <a:srgbClr val="C00000"/>
                </a:solidFill>
              </a:rPr>
              <a:t>Исследуйте пещеры</a:t>
            </a:r>
            <a:endParaRPr lang="ru-RU" b="1" u="sng" dirty="0">
              <a:solidFill>
                <a:srgbClr val="C00000"/>
              </a:solidFill>
            </a:endParaRPr>
          </a:p>
        </p:txBody>
      </p:sp>
      <p:pic>
        <p:nvPicPr>
          <p:cNvPr id="3075" name="Picture 3" descr="C:\Users\ПАБЛО\Downloads\Telegram Desktop\image_2024-01-19_17-17-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786314" cy="3143248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6231" y="3429000"/>
            <a:ext cx="451777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85786" y="4714884"/>
            <a:ext cx="32147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b="1" u="sng" dirty="0" smtClean="0"/>
              <a:t>Добывайте ресурсы</a:t>
            </a:r>
            <a:endParaRPr lang="ru-RU" b="1"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15866" y="3000372"/>
            <a:ext cx="7772400" cy="136207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714876" y="785794"/>
            <a:ext cx="4786346" cy="1500187"/>
          </a:xfrm>
        </p:spPr>
        <p:txBody>
          <a:bodyPr anchor="ctr">
            <a:normAutofit/>
          </a:bodyPr>
          <a:lstStyle/>
          <a:p>
            <a:pPr algn="ctr"/>
            <a:r>
              <a:rPr lang="ru-RU" sz="1800" b="1" u="sng" dirty="0" smtClean="0">
                <a:solidFill>
                  <a:schemeClr val="accent3">
                    <a:lumMod val="75000"/>
                  </a:schemeClr>
                </a:solidFill>
              </a:rPr>
              <a:t>Продавайте ресурсы и </a:t>
            </a:r>
          </a:p>
          <a:p>
            <a:pPr algn="ctr"/>
            <a:r>
              <a:rPr lang="ru-RU" sz="1800" b="1" u="sng" dirty="0" smtClean="0">
                <a:solidFill>
                  <a:schemeClr val="accent3">
                    <a:lumMod val="75000"/>
                  </a:schemeClr>
                </a:solidFill>
              </a:rPr>
              <a:t>получайте деньги</a:t>
            </a:r>
            <a:endParaRPr lang="ru-RU" sz="18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8" name="Picture 2" descr="C:\Users\ПАБЛО\Desktop\image_2024-01-19_17-17-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925955" cy="3500438"/>
          </a:xfrm>
          <a:prstGeom prst="rect">
            <a:avLst/>
          </a:prstGeom>
          <a:noFill/>
        </p:spPr>
      </p:pic>
      <p:pic>
        <p:nvPicPr>
          <p:cNvPr id="4100" name="Picture 4" descr="C:\Users\ПАБЛО\Desktop\image_2024-01-19_17-34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272509"/>
            <a:ext cx="4286248" cy="358549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8662" y="4929198"/>
            <a:ext cx="32147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b="1" u="sng" dirty="0" smtClean="0">
                <a:solidFill>
                  <a:schemeClr val="tx2">
                    <a:lumMod val="75000"/>
                  </a:schemeClr>
                </a:solidFill>
              </a:rPr>
              <a:t>Улучшайте навыки персонажа</a:t>
            </a:r>
            <a:endParaRPr lang="ru-RU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00240"/>
            <a:ext cx="9144000" cy="1362075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 Проект написан на </a:t>
            </a:r>
            <a:r>
              <a:rPr lang="ru-RU" sz="2800" dirty="0" err="1" smtClean="0"/>
              <a:t>Python</a:t>
            </a:r>
            <a:r>
              <a:rPr lang="ru-RU" sz="2800" dirty="0" smtClean="0"/>
              <a:t>, используя </a:t>
            </a:r>
            <a:r>
              <a:rPr lang="ru-RU" sz="2800" dirty="0" err="1" smtClean="0"/>
              <a:t>PyGame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pic>
        <p:nvPicPr>
          <p:cNvPr id="5122" name="Picture 2" descr="C:\Users\ПАБЛО\Desktop\image_2024-01-19_17-35-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28604"/>
            <a:ext cx="6437312" cy="1905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3571876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 Используемые библиотеки и языки:</a:t>
            </a:r>
          </a:p>
          <a:p>
            <a:pPr algn="ctr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 </a:t>
            </a:r>
            <a:r>
              <a:rPr lang="pt-BR" dirty="0" smtClean="0">
                <a:solidFill>
                  <a:schemeClr val="accent6"/>
                </a:solidFill>
              </a:rPr>
              <a:t>Python 3.12</a:t>
            </a:r>
            <a:r>
              <a:rPr lang="ru-RU" dirty="0" smtClean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pt-BR" dirty="0" smtClean="0"/>
          </a:p>
          <a:p>
            <a:pPr algn="ctr"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pt-BR" dirty="0" smtClean="0"/>
              <a:t>Pygame 2.5.2</a:t>
            </a:r>
          </a:p>
          <a:p>
            <a:pPr algn="ctr"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pt-BR" dirty="0" smtClean="0"/>
              <a:t>Pandas 2.1.4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828800"/>
          </a:xfrm>
        </p:spPr>
        <p:txBody>
          <a:bodyPr anchor="ctr"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0100" y="2214554"/>
            <a:ext cx="7086600" cy="3214710"/>
          </a:xfrm>
        </p:spPr>
        <p:txBody>
          <a:bodyPr/>
          <a:lstStyle/>
          <a:p>
            <a:r>
              <a:rPr lang="ru-RU" dirty="0" smtClean="0"/>
              <a:t>За время написания проекта, мы на собственном примере посмотрели каково это – делать собственную игру. Встретились лицом к лицом со всеми трудностями, попытались побороть их и научились новому.</a:t>
            </a:r>
          </a:p>
          <a:p>
            <a:endParaRPr lang="ru-RU" dirty="0" smtClean="0"/>
          </a:p>
          <a:p>
            <a:pPr algn="ctr"/>
            <a:r>
              <a:rPr lang="ru-RU" dirty="0" smtClean="0"/>
              <a:t>Возможности для доработки: </a:t>
            </a:r>
          </a:p>
          <a:p>
            <a:pPr marL="530352" indent="-457200">
              <a:buFont typeface="+mj-lt"/>
              <a:buAutoNum type="arabicPeriod"/>
            </a:pPr>
            <a:r>
              <a:rPr lang="ru-RU" dirty="0" smtClean="0"/>
              <a:t>Добавить врагов.</a:t>
            </a:r>
          </a:p>
          <a:p>
            <a:pPr marL="530352" indent="-457200">
              <a:buFont typeface="+mj-lt"/>
              <a:buAutoNum type="arabicPeriod"/>
            </a:pPr>
            <a:r>
              <a:rPr lang="ru-RU" dirty="0" smtClean="0"/>
              <a:t>Добавить различные способы противодействия им.</a:t>
            </a:r>
          </a:p>
          <a:p>
            <a:pPr marL="530352" indent="-457200">
              <a:buFont typeface="+mj-lt"/>
              <a:buAutoNum type="arabicPeriod"/>
            </a:pPr>
            <a:r>
              <a:rPr lang="ru-RU" dirty="0" smtClean="0"/>
              <a:t>Добавить новые уровни, редактор карт.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ПАБЛО\Desktop\image_2024-01-19_17-46-5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" y="714356"/>
            <a:ext cx="9144021" cy="5357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Литейная">
  <a:themeElements>
    <a:clrScheme name="Литейная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Литейная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Литей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101</Words>
  <Application>Microsoft Office PowerPoint</Application>
  <PresentationFormat>Экран (4:3)</PresentationFormat>
  <Paragraphs>21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Тема Office</vt:lpstr>
      <vt:lpstr>Литейная</vt:lpstr>
      <vt:lpstr>Апекс</vt:lpstr>
      <vt:lpstr>Поток</vt:lpstr>
      <vt:lpstr>Caves of Siberia</vt:lpstr>
      <vt:lpstr> Идея нашего проекта заключается в простой механике: добыча ресурсов.  Интересной особенностью игры стали улучшение навыков персонажа и пиксельная графика.   Проект на PyGame был написан в учебных целях и принёс много опыта по разработке игр. </vt:lpstr>
      <vt:lpstr>Слайд 3</vt:lpstr>
      <vt:lpstr>Слайд 4</vt:lpstr>
      <vt:lpstr> Проект написан на Python, используя PyGame.</vt:lpstr>
      <vt:lpstr>ВЫВОД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Caves of Siberia</dc:title>
  <dc:creator>ПАБЛО</dc:creator>
  <cp:lastModifiedBy>ПАБЛО</cp:lastModifiedBy>
  <cp:revision>4</cp:revision>
  <dcterms:created xsi:type="dcterms:W3CDTF">2024-01-19T14:10:10Z</dcterms:created>
  <dcterms:modified xsi:type="dcterms:W3CDTF">2024-01-19T14:48:40Z</dcterms:modified>
</cp:coreProperties>
</file>